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0" r:id="rId3"/>
  </p:sldIdLst>
  <p:sldSz cx="38879463" cy="388794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1" d="100"/>
          <a:sy n="11" d="100"/>
        </p:scale>
        <p:origin x="214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960" y="6362915"/>
            <a:ext cx="33047544" cy="13535813"/>
          </a:xfrm>
        </p:spPr>
        <p:txBody>
          <a:bodyPr anchor="b"/>
          <a:lstStyle>
            <a:lvl1pPr algn="ctr">
              <a:defRPr sz="2551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933" y="20420721"/>
            <a:ext cx="29159597" cy="9386868"/>
          </a:xfrm>
        </p:spPr>
        <p:txBody>
          <a:bodyPr/>
          <a:lstStyle>
            <a:lvl1pPr marL="0" indent="0" algn="ctr">
              <a:buNone/>
              <a:defRPr sz="10205"/>
            </a:lvl1pPr>
            <a:lvl2pPr marL="1943969" indent="0" algn="ctr">
              <a:buNone/>
              <a:defRPr sz="8504"/>
            </a:lvl2pPr>
            <a:lvl3pPr marL="3887937" indent="0" algn="ctr">
              <a:buNone/>
              <a:defRPr sz="7653"/>
            </a:lvl3pPr>
            <a:lvl4pPr marL="5831906" indent="0" algn="ctr">
              <a:buNone/>
              <a:defRPr sz="6803"/>
            </a:lvl4pPr>
            <a:lvl5pPr marL="7775875" indent="0" algn="ctr">
              <a:buNone/>
              <a:defRPr sz="6803"/>
            </a:lvl5pPr>
            <a:lvl6pPr marL="9719843" indent="0" algn="ctr">
              <a:buNone/>
              <a:defRPr sz="6803"/>
            </a:lvl6pPr>
            <a:lvl7pPr marL="11663812" indent="0" algn="ctr">
              <a:buNone/>
              <a:defRPr sz="6803"/>
            </a:lvl7pPr>
            <a:lvl8pPr marL="13607781" indent="0" algn="ctr">
              <a:buNone/>
              <a:defRPr sz="6803"/>
            </a:lvl8pPr>
            <a:lvl9pPr marL="15551749" indent="0" algn="ctr">
              <a:buNone/>
              <a:defRPr sz="680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C1E5-F32C-4EDA-896A-45819700E3AD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6FDC-84F7-439B-B179-B3E6913256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66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C1E5-F32C-4EDA-896A-45819700E3AD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6FDC-84F7-439B-B179-B3E6913256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919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23118" y="2069971"/>
            <a:ext cx="8383384" cy="3294854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72965" y="2069971"/>
            <a:ext cx="24664159" cy="3294854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C1E5-F32C-4EDA-896A-45819700E3AD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6FDC-84F7-439B-B179-B3E6913256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17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C1E5-F32C-4EDA-896A-45819700E3AD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6FDC-84F7-439B-B179-B3E6913256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09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2715" y="9692877"/>
            <a:ext cx="33533537" cy="16172774"/>
          </a:xfrm>
        </p:spPr>
        <p:txBody>
          <a:bodyPr anchor="b"/>
          <a:lstStyle>
            <a:lvl1pPr>
              <a:defRPr sz="2551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2715" y="26018652"/>
            <a:ext cx="33533537" cy="8504880"/>
          </a:xfrm>
        </p:spPr>
        <p:txBody>
          <a:bodyPr/>
          <a:lstStyle>
            <a:lvl1pPr marL="0" indent="0">
              <a:buNone/>
              <a:defRPr sz="10205">
                <a:solidFill>
                  <a:schemeClr val="tx1"/>
                </a:solidFill>
              </a:defRPr>
            </a:lvl1pPr>
            <a:lvl2pPr marL="1943969" indent="0">
              <a:buNone/>
              <a:defRPr sz="8504">
                <a:solidFill>
                  <a:schemeClr val="tx1">
                    <a:tint val="75000"/>
                  </a:schemeClr>
                </a:solidFill>
              </a:defRPr>
            </a:lvl2pPr>
            <a:lvl3pPr marL="3887937" indent="0">
              <a:buNone/>
              <a:defRPr sz="7653">
                <a:solidFill>
                  <a:schemeClr val="tx1">
                    <a:tint val="75000"/>
                  </a:schemeClr>
                </a:solidFill>
              </a:defRPr>
            </a:lvl3pPr>
            <a:lvl4pPr marL="5831906" indent="0">
              <a:buNone/>
              <a:defRPr sz="6803">
                <a:solidFill>
                  <a:schemeClr val="tx1">
                    <a:tint val="75000"/>
                  </a:schemeClr>
                </a:solidFill>
              </a:defRPr>
            </a:lvl4pPr>
            <a:lvl5pPr marL="7775875" indent="0">
              <a:buNone/>
              <a:defRPr sz="6803">
                <a:solidFill>
                  <a:schemeClr val="tx1">
                    <a:tint val="75000"/>
                  </a:schemeClr>
                </a:solidFill>
              </a:defRPr>
            </a:lvl5pPr>
            <a:lvl6pPr marL="9719843" indent="0">
              <a:buNone/>
              <a:defRPr sz="6803">
                <a:solidFill>
                  <a:schemeClr val="tx1">
                    <a:tint val="75000"/>
                  </a:schemeClr>
                </a:solidFill>
              </a:defRPr>
            </a:lvl6pPr>
            <a:lvl7pPr marL="11663812" indent="0">
              <a:buNone/>
              <a:defRPr sz="6803">
                <a:solidFill>
                  <a:schemeClr val="tx1">
                    <a:tint val="75000"/>
                  </a:schemeClr>
                </a:solidFill>
              </a:defRPr>
            </a:lvl7pPr>
            <a:lvl8pPr marL="13607781" indent="0">
              <a:buNone/>
              <a:defRPr sz="6803">
                <a:solidFill>
                  <a:schemeClr val="tx1">
                    <a:tint val="75000"/>
                  </a:schemeClr>
                </a:solidFill>
              </a:defRPr>
            </a:lvl8pPr>
            <a:lvl9pPr marL="15551749" indent="0">
              <a:buNone/>
              <a:defRPr sz="68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C1E5-F32C-4EDA-896A-45819700E3AD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6FDC-84F7-439B-B179-B3E6913256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512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72963" y="10349857"/>
            <a:ext cx="16523772" cy="2466866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82728" y="10349857"/>
            <a:ext cx="16523772" cy="2466866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C1E5-F32C-4EDA-896A-45819700E3AD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6FDC-84F7-439B-B179-B3E6913256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242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027" y="2069980"/>
            <a:ext cx="33533537" cy="751489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8031" y="9530871"/>
            <a:ext cx="16447833" cy="4670933"/>
          </a:xfrm>
        </p:spPr>
        <p:txBody>
          <a:bodyPr anchor="b"/>
          <a:lstStyle>
            <a:lvl1pPr marL="0" indent="0">
              <a:buNone/>
              <a:defRPr sz="10205" b="1"/>
            </a:lvl1pPr>
            <a:lvl2pPr marL="1943969" indent="0">
              <a:buNone/>
              <a:defRPr sz="8504" b="1"/>
            </a:lvl2pPr>
            <a:lvl3pPr marL="3887937" indent="0">
              <a:buNone/>
              <a:defRPr sz="7653" b="1"/>
            </a:lvl3pPr>
            <a:lvl4pPr marL="5831906" indent="0">
              <a:buNone/>
              <a:defRPr sz="6803" b="1"/>
            </a:lvl4pPr>
            <a:lvl5pPr marL="7775875" indent="0">
              <a:buNone/>
              <a:defRPr sz="6803" b="1"/>
            </a:lvl5pPr>
            <a:lvl6pPr marL="9719843" indent="0">
              <a:buNone/>
              <a:defRPr sz="6803" b="1"/>
            </a:lvl6pPr>
            <a:lvl7pPr marL="11663812" indent="0">
              <a:buNone/>
              <a:defRPr sz="6803" b="1"/>
            </a:lvl7pPr>
            <a:lvl8pPr marL="13607781" indent="0">
              <a:buNone/>
              <a:defRPr sz="6803" b="1"/>
            </a:lvl8pPr>
            <a:lvl9pPr marL="15551749" indent="0">
              <a:buNone/>
              <a:defRPr sz="680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78031" y="14201804"/>
            <a:ext cx="16447833" cy="2088871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682730" y="9530871"/>
            <a:ext cx="16528836" cy="4670933"/>
          </a:xfrm>
        </p:spPr>
        <p:txBody>
          <a:bodyPr anchor="b"/>
          <a:lstStyle>
            <a:lvl1pPr marL="0" indent="0">
              <a:buNone/>
              <a:defRPr sz="10205" b="1"/>
            </a:lvl1pPr>
            <a:lvl2pPr marL="1943969" indent="0">
              <a:buNone/>
              <a:defRPr sz="8504" b="1"/>
            </a:lvl2pPr>
            <a:lvl3pPr marL="3887937" indent="0">
              <a:buNone/>
              <a:defRPr sz="7653" b="1"/>
            </a:lvl3pPr>
            <a:lvl4pPr marL="5831906" indent="0">
              <a:buNone/>
              <a:defRPr sz="6803" b="1"/>
            </a:lvl4pPr>
            <a:lvl5pPr marL="7775875" indent="0">
              <a:buNone/>
              <a:defRPr sz="6803" b="1"/>
            </a:lvl5pPr>
            <a:lvl6pPr marL="9719843" indent="0">
              <a:buNone/>
              <a:defRPr sz="6803" b="1"/>
            </a:lvl6pPr>
            <a:lvl7pPr marL="11663812" indent="0">
              <a:buNone/>
              <a:defRPr sz="6803" b="1"/>
            </a:lvl7pPr>
            <a:lvl8pPr marL="13607781" indent="0">
              <a:buNone/>
              <a:defRPr sz="6803" b="1"/>
            </a:lvl8pPr>
            <a:lvl9pPr marL="15551749" indent="0">
              <a:buNone/>
              <a:defRPr sz="680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682730" y="14201804"/>
            <a:ext cx="16528836" cy="2088871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C1E5-F32C-4EDA-896A-45819700E3AD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6FDC-84F7-439B-B179-B3E6913256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21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C1E5-F32C-4EDA-896A-45819700E3AD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6FDC-84F7-439B-B179-B3E6913256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14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C1E5-F32C-4EDA-896A-45819700E3AD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6FDC-84F7-439B-B179-B3E6913256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97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027" y="2591964"/>
            <a:ext cx="12539639" cy="9071875"/>
          </a:xfrm>
        </p:spPr>
        <p:txBody>
          <a:bodyPr anchor="b"/>
          <a:lstStyle>
            <a:lvl1pPr>
              <a:defRPr sz="1360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28836" y="5597931"/>
            <a:ext cx="19682728" cy="27629618"/>
          </a:xfrm>
        </p:spPr>
        <p:txBody>
          <a:bodyPr/>
          <a:lstStyle>
            <a:lvl1pPr>
              <a:defRPr sz="13606"/>
            </a:lvl1pPr>
            <a:lvl2pPr>
              <a:defRPr sz="11905"/>
            </a:lvl2pPr>
            <a:lvl3pPr>
              <a:defRPr sz="10205"/>
            </a:lvl3pPr>
            <a:lvl4pPr>
              <a:defRPr sz="8504"/>
            </a:lvl4pPr>
            <a:lvl5pPr>
              <a:defRPr sz="8504"/>
            </a:lvl5pPr>
            <a:lvl6pPr>
              <a:defRPr sz="8504"/>
            </a:lvl6pPr>
            <a:lvl7pPr>
              <a:defRPr sz="8504"/>
            </a:lvl7pPr>
            <a:lvl8pPr>
              <a:defRPr sz="8504"/>
            </a:lvl8pPr>
            <a:lvl9pPr>
              <a:defRPr sz="8504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8027" y="11663839"/>
            <a:ext cx="12539639" cy="21608704"/>
          </a:xfrm>
        </p:spPr>
        <p:txBody>
          <a:bodyPr/>
          <a:lstStyle>
            <a:lvl1pPr marL="0" indent="0">
              <a:buNone/>
              <a:defRPr sz="6803"/>
            </a:lvl1pPr>
            <a:lvl2pPr marL="1943969" indent="0">
              <a:buNone/>
              <a:defRPr sz="5953"/>
            </a:lvl2pPr>
            <a:lvl3pPr marL="3887937" indent="0">
              <a:buNone/>
              <a:defRPr sz="5102"/>
            </a:lvl3pPr>
            <a:lvl4pPr marL="5831906" indent="0">
              <a:buNone/>
              <a:defRPr sz="4252"/>
            </a:lvl4pPr>
            <a:lvl5pPr marL="7775875" indent="0">
              <a:buNone/>
              <a:defRPr sz="4252"/>
            </a:lvl5pPr>
            <a:lvl6pPr marL="9719843" indent="0">
              <a:buNone/>
              <a:defRPr sz="4252"/>
            </a:lvl6pPr>
            <a:lvl7pPr marL="11663812" indent="0">
              <a:buNone/>
              <a:defRPr sz="4252"/>
            </a:lvl7pPr>
            <a:lvl8pPr marL="13607781" indent="0">
              <a:buNone/>
              <a:defRPr sz="4252"/>
            </a:lvl8pPr>
            <a:lvl9pPr marL="15551749" indent="0">
              <a:buNone/>
              <a:defRPr sz="425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C1E5-F32C-4EDA-896A-45819700E3AD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6FDC-84F7-439B-B179-B3E6913256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989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027" y="2591964"/>
            <a:ext cx="12539639" cy="9071875"/>
          </a:xfrm>
        </p:spPr>
        <p:txBody>
          <a:bodyPr anchor="b"/>
          <a:lstStyle>
            <a:lvl1pPr>
              <a:defRPr sz="1360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528836" y="5597931"/>
            <a:ext cx="19682728" cy="27629618"/>
          </a:xfrm>
        </p:spPr>
        <p:txBody>
          <a:bodyPr anchor="t"/>
          <a:lstStyle>
            <a:lvl1pPr marL="0" indent="0">
              <a:buNone/>
              <a:defRPr sz="13606"/>
            </a:lvl1pPr>
            <a:lvl2pPr marL="1943969" indent="0">
              <a:buNone/>
              <a:defRPr sz="11905"/>
            </a:lvl2pPr>
            <a:lvl3pPr marL="3887937" indent="0">
              <a:buNone/>
              <a:defRPr sz="10205"/>
            </a:lvl3pPr>
            <a:lvl4pPr marL="5831906" indent="0">
              <a:buNone/>
              <a:defRPr sz="8504"/>
            </a:lvl4pPr>
            <a:lvl5pPr marL="7775875" indent="0">
              <a:buNone/>
              <a:defRPr sz="8504"/>
            </a:lvl5pPr>
            <a:lvl6pPr marL="9719843" indent="0">
              <a:buNone/>
              <a:defRPr sz="8504"/>
            </a:lvl6pPr>
            <a:lvl7pPr marL="11663812" indent="0">
              <a:buNone/>
              <a:defRPr sz="8504"/>
            </a:lvl7pPr>
            <a:lvl8pPr marL="13607781" indent="0">
              <a:buNone/>
              <a:defRPr sz="8504"/>
            </a:lvl8pPr>
            <a:lvl9pPr marL="15551749" indent="0">
              <a:buNone/>
              <a:defRPr sz="850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8027" y="11663839"/>
            <a:ext cx="12539639" cy="21608704"/>
          </a:xfrm>
        </p:spPr>
        <p:txBody>
          <a:bodyPr/>
          <a:lstStyle>
            <a:lvl1pPr marL="0" indent="0">
              <a:buNone/>
              <a:defRPr sz="6803"/>
            </a:lvl1pPr>
            <a:lvl2pPr marL="1943969" indent="0">
              <a:buNone/>
              <a:defRPr sz="5953"/>
            </a:lvl2pPr>
            <a:lvl3pPr marL="3887937" indent="0">
              <a:buNone/>
              <a:defRPr sz="5102"/>
            </a:lvl3pPr>
            <a:lvl4pPr marL="5831906" indent="0">
              <a:buNone/>
              <a:defRPr sz="4252"/>
            </a:lvl4pPr>
            <a:lvl5pPr marL="7775875" indent="0">
              <a:buNone/>
              <a:defRPr sz="4252"/>
            </a:lvl5pPr>
            <a:lvl6pPr marL="9719843" indent="0">
              <a:buNone/>
              <a:defRPr sz="4252"/>
            </a:lvl6pPr>
            <a:lvl7pPr marL="11663812" indent="0">
              <a:buNone/>
              <a:defRPr sz="4252"/>
            </a:lvl7pPr>
            <a:lvl8pPr marL="13607781" indent="0">
              <a:buNone/>
              <a:defRPr sz="4252"/>
            </a:lvl8pPr>
            <a:lvl9pPr marL="15551749" indent="0">
              <a:buNone/>
              <a:defRPr sz="425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C1E5-F32C-4EDA-896A-45819700E3AD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6FDC-84F7-439B-B179-B3E6913256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102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72963" y="2069980"/>
            <a:ext cx="33533537" cy="7514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2963" y="10349857"/>
            <a:ext cx="33533537" cy="24668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72963" y="36035511"/>
            <a:ext cx="8747879" cy="20699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1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5C1E5-F32C-4EDA-896A-45819700E3AD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78822" y="36035511"/>
            <a:ext cx="13121819" cy="20699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1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458621" y="36035511"/>
            <a:ext cx="8747879" cy="20699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1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E6FDC-84F7-439B-B179-B3E6913256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9203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87937" rtl="0" eaLnBrk="1" latinLnBrk="0" hangingPunct="1">
        <a:lnSpc>
          <a:spcPct val="90000"/>
        </a:lnSpc>
        <a:spcBef>
          <a:spcPct val="0"/>
        </a:spcBef>
        <a:buNone/>
        <a:defRPr sz="187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71984" indent="-971984" algn="l" defTabSz="3887937" rtl="0" eaLnBrk="1" latinLnBrk="0" hangingPunct="1">
        <a:lnSpc>
          <a:spcPct val="90000"/>
        </a:lnSpc>
        <a:spcBef>
          <a:spcPts val="4252"/>
        </a:spcBef>
        <a:buFont typeface="Arial" panose="020B0604020202020204" pitchFamily="34" charset="0"/>
        <a:buChar char="•"/>
        <a:defRPr sz="11905" kern="1200">
          <a:solidFill>
            <a:schemeClr val="tx1"/>
          </a:solidFill>
          <a:latin typeface="+mn-lt"/>
          <a:ea typeface="+mn-ea"/>
          <a:cs typeface="+mn-cs"/>
        </a:defRPr>
      </a:lvl1pPr>
      <a:lvl2pPr marL="2915953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10205" kern="1200">
          <a:solidFill>
            <a:schemeClr val="tx1"/>
          </a:solidFill>
          <a:latin typeface="+mn-lt"/>
          <a:ea typeface="+mn-ea"/>
          <a:cs typeface="+mn-cs"/>
        </a:defRPr>
      </a:lvl2pPr>
      <a:lvl3pPr marL="4859922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3pPr>
      <a:lvl4pPr marL="6803890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7653" kern="1200">
          <a:solidFill>
            <a:schemeClr val="tx1"/>
          </a:solidFill>
          <a:latin typeface="+mn-lt"/>
          <a:ea typeface="+mn-ea"/>
          <a:cs typeface="+mn-cs"/>
        </a:defRPr>
      </a:lvl4pPr>
      <a:lvl5pPr marL="8747859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7653" kern="1200">
          <a:solidFill>
            <a:schemeClr val="tx1"/>
          </a:solidFill>
          <a:latin typeface="+mn-lt"/>
          <a:ea typeface="+mn-ea"/>
          <a:cs typeface="+mn-cs"/>
        </a:defRPr>
      </a:lvl5pPr>
      <a:lvl6pPr marL="10691828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7653" kern="1200">
          <a:solidFill>
            <a:schemeClr val="tx1"/>
          </a:solidFill>
          <a:latin typeface="+mn-lt"/>
          <a:ea typeface="+mn-ea"/>
          <a:cs typeface="+mn-cs"/>
        </a:defRPr>
      </a:lvl6pPr>
      <a:lvl7pPr marL="12635796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7653" kern="1200">
          <a:solidFill>
            <a:schemeClr val="tx1"/>
          </a:solidFill>
          <a:latin typeface="+mn-lt"/>
          <a:ea typeface="+mn-ea"/>
          <a:cs typeface="+mn-cs"/>
        </a:defRPr>
      </a:lvl7pPr>
      <a:lvl8pPr marL="14579765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7653" kern="1200">
          <a:solidFill>
            <a:schemeClr val="tx1"/>
          </a:solidFill>
          <a:latin typeface="+mn-lt"/>
          <a:ea typeface="+mn-ea"/>
          <a:cs typeface="+mn-cs"/>
        </a:defRPr>
      </a:lvl8pPr>
      <a:lvl9pPr marL="16523734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76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1pPr>
      <a:lvl2pPr marL="1943969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2pPr>
      <a:lvl3pPr marL="3887937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3pPr>
      <a:lvl4pPr marL="5831906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4pPr>
      <a:lvl5pPr marL="7775875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5pPr>
      <a:lvl6pPr marL="9719843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6pPr>
      <a:lvl7pPr marL="11663812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7pPr>
      <a:lvl8pPr marL="13607781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8pPr>
      <a:lvl9pPr marL="15551749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E0750C-ABD1-8C9A-AF19-5A0D54A6F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Slide 1 - Logotipos para defesas</a:t>
            </a:r>
            <a:endParaRPr lang="pt-BR" dirty="0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C9160E4D-96B5-7AE8-55D9-5E533BF8C5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320" y="30124499"/>
            <a:ext cx="5054022" cy="578560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389FAB3-5DEC-D2FD-23B1-21FDD45228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0562" y="31297754"/>
            <a:ext cx="6237358" cy="2992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610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C8883-DA9C-0EF8-EF24-BF97FA769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br>
              <a:rPr lang="pt-BR" b="1" dirty="0"/>
            </a:br>
            <a:br>
              <a:rPr lang="pt-BR" b="1" dirty="0"/>
            </a:br>
            <a:r>
              <a:rPr lang="pt-BR" b="1" dirty="0"/>
              <a:t>Slide 2 - Logotipos para defesas no Centro Coreográfico do Rio de Janeiro</a:t>
            </a:r>
            <a:br>
              <a:rPr lang="pt-BR" b="1" dirty="0"/>
            </a:br>
            <a:endParaRPr lang="pt-BR" b="1" dirty="0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E9C57FC8-5F64-94A5-A4B3-146C9D3F7C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734" y="32044739"/>
            <a:ext cx="5054022" cy="578560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07F6611-FD1A-9CCB-409D-8DF19B401E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204" y="33342517"/>
            <a:ext cx="6649675" cy="319004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A688D0C9-62D8-7CBF-BDF1-2282F78D0C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9665" y="34028220"/>
            <a:ext cx="9739125" cy="2107057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E0BAD2A7-315A-5CE8-4E0C-AF914E7B4952}"/>
              </a:ext>
            </a:extLst>
          </p:cNvPr>
          <p:cNvSpPr txBox="1"/>
          <p:nvPr/>
        </p:nvSpPr>
        <p:spPr>
          <a:xfrm>
            <a:off x="17763290" y="31997142"/>
            <a:ext cx="19431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6600" b="1" dirty="0"/>
              <a:t>APOIO:</a:t>
            </a:r>
            <a:endParaRPr lang="pt-BR" sz="6600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BBBE1A6-B58C-C962-AD76-58D15EC08643}"/>
              </a:ext>
            </a:extLst>
          </p:cNvPr>
          <p:cNvSpPr txBox="1"/>
          <p:nvPr/>
        </p:nvSpPr>
        <p:spPr>
          <a:xfrm>
            <a:off x="23183758" y="25333790"/>
            <a:ext cx="19431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000" b="1" dirty="0">
                <a:solidFill>
                  <a:srgbClr val="FF0000"/>
                </a:solidFill>
              </a:rPr>
              <a:t>EXEMPLO DE </a:t>
            </a:r>
            <a:r>
              <a:rPr lang="pt-BR" sz="6000" b="1" dirty="0">
                <a:solidFill>
                  <a:srgbClr val="FF0000"/>
                </a:solidFill>
                <a:latin typeface="+mn-lt"/>
              </a:rPr>
              <a:t>AUTOCLASSIFICAÇÃO </a:t>
            </a:r>
          </a:p>
          <a:p>
            <a:pPr algn="ctr"/>
            <a:r>
              <a:rPr lang="pt-BR" sz="6000" b="1" dirty="0">
                <a:solidFill>
                  <a:srgbClr val="FF0000"/>
                </a:solidFill>
                <a:latin typeface="+mn-lt"/>
              </a:rPr>
              <a:t>INDICATIVA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6E357CEF-6BE0-8AD0-0DD0-3BCD822564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5735" y="28334253"/>
            <a:ext cx="1774050" cy="177042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EE59EF0-93CA-C5B5-8673-E651EACD4F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8016" y="33342517"/>
            <a:ext cx="10329002" cy="279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6567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313</TotalTime>
  <Words>28</Words>
  <Application>Microsoft Office PowerPoint</Application>
  <PresentationFormat>Personalizar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Slide 1 - Logotipos para defesas</vt:lpstr>
      <vt:lpstr>  Slide 2 - Logotipos para defesas no Centro Coreográfico do Rio de Janeiro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Carolina Natal</dc:creator>
  <cp:lastModifiedBy>Carolina Natal</cp:lastModifiedBy>
  <cp:revision>15</cp:revision>
  <dcterms:created xsi:type="dcterms:W3CDTF">2024-06-06T15:05:07Z</dcterms:created>
  <dcterms:modified xsi:type="dcterms:W3CDTF">2024-12-10T20:33:33Z</dcterms:modified>
</cp:coreProperties>
</file>